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ppt/ink/ink5.xml" ContentType="application/inkml+xml"/>
  <Override PartName="/ppt/notesSlides/notesSlide7.xml" ContentType="application/vnd.openxmlformats-officedocument.presentationml.notesSlide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4" r:id="rId4"/>
    <p:sldId id="263" r:id="rId5"/>
    <p:sldId id="262" r:id="rId6"/>
    <p:sldId id="266" r:id="rId7"/>
    <p:sldId id="261" r:id="rId8"/>
    <p:sldId id="260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hJ0ySQlVBBpwCRQEOE6CYkwRw2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1-28T08:12:19.54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0,'0'0</inkml:trace>
</inkml:ink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8766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74447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88306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87959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Thus, I will propose a way that a drone with the watering system to fix this situation.</a:t>
            </a:r>
            <a:endParaRPr dirty="0"/>
          </a:p>
        </p:txBody>
      </p:sp>
      <p:sp>
        <p:nvSpPr>
          <p:cNvPr id="98" name="Google Shape;9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3678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customXml" Target="../ink/ink6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385596" y="679126"/>
            <a:ext cx="9420808" cy="2749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/>
            <a:r>
              <a:rPr lang="en-US" altLang="zh-TW" sz="3600" dirty="0">
                <a:latin typeface="Times New Roman"/>
                <a:ea typeface="Times New Roman"/>
                <a:cs typeface="Times New Roman"/>
                <a:sym typeface="Times New Roman"/>
              </a:rPr>
              <a:t>Reinforcement Learning </a:t>
            </a:r>
            <a:br>
              <a:rPr lang="en-US" altLang="zh-TW" sz="36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zh-TW" sz="4000" dirty="0">
                <a:latin typeface="Times New Roman"/>
                <a:ea typeface="Times New Roman"/>
                <a:cs typeface="Times New Roman"/>
                <a:sym typeface="Times New Roman"/>
              </a:rPr>
              <a:t>Final Project</a:t>
            </a:r>
            <a:br>
              <a:rPr lang="en-US" altLang="zh-TW" sz="48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800" dirty="0">
                <a:latin typeface="Times New Roman"/>
                <a:ea typeface="Times New Roman"/>
                <a:cs typeface="Times New Roman"/>
                <a:sym typeface="Times New Roman"/>
              </a:rPr>
              <a:t>Farmer's helper</a:t>
            </a:r>
            <a:endParaRPr sz="4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4124764"/>
            <a:ext cx="9144000" cy="142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Reporter: Fang Jia Ye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Student ID:61075070H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672167" y="21307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Google Shape;101;p22">
            <a:extLst>
              <a:ext uri="{FF2B5EF4-FFF2-40B4-BE49-F238E27FC236}">
                <a16:creationId xmlns:a16="http://schemas.microsoft.com/office/drawing/2014/main" id="{8973D4A9-9910-40FD-BEBA-0ED4602E3B8F}"/>
              </a:ext>
            </a:extLst>
          </p:cNvPr>
          <p:cNvSpPr txBox="1"/>
          <p:nvPr/>
        </p:nvSpPr>
        <p:spPr>
          <a:xfrm>
            <a:off x="1004233" y="1538635"/>
            <a:ext cx="9677062" cy="398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A drone with a watering system uses Q-learning  to irrigate the farmland until the soil moisture reaches sufficient moisture. In order to solve the problem of food crisis in the future and also can reduce the manpower.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672167" y="298343"/>
            <a:ext cx="9532007" cy="106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>
              <a:buSzPts val="2800"/>
            </a:pPr>
            <a:r>
              <a:rPr lang="en-US" altLang="zh-TW" sz="3200" dirty="0">
                <a:solidFill>
                  <a:srgbClr val="C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Environment</a:t>
            </a:r>
            <a:endParaRPr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Google Shape;101;p22">
            <a:extLst>
              <a:ext uri="{FF2B5EF4-FFF2-40B4-BE49-F238E27FC236}">
                <a16:creationId xmlns:a16="http://schemas.microsoft.com/office/drawing/2014/main" id="{2A1AB3F2-952C-41B4-9946-B54B5F1903C0}"/>
              </a:ext>
            </a:extLst>
          </p:cNvPr>
          <p:cNvSpPr txBox="1"/>
          <p:nvPr/>
        </p:nvSpPr>
        <p:spPr>
          <a:xfrm>
            <a:off x="672167" y="1194857"/>
            <a:ext cx="5422753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Using the Open AI gym toolkit to built environment and  pygame to display.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CB70677-6252-4198-8425-B210C2F772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548" y="875853"/>
            <a:ext cx="4857750" cy="5153025"/>
          </a:xfrm>
          <a:prstGeom prst="rect">
            <a:avLst/>
          </a:prstGeom>
        </p:spPr>
      </p:pic>
      <p:sp>
        <p:nvSpPr>
          <p:cNvPr id="9" name="Google Shape;100;p22">
            <a:extLst>
              <a:ext uri="{FF2B5EF4-FFF2-40B4-BE49-F238E27FC236}">
                <a16:creationId xmlns:a16="http://schemas.microsoft.com/office/drawing/2014/main" id="{6E63BA18-32A4-4887-BFA9-3D6F4D6F9E8D}"/>
              </a:ext>
            </a:extLst>
          </p:cNvPr>
          <p:cNvSpPr txBox="1">
            <a:spLocks/>
          </p:cNvSpPr>
          <p:nvPr/>
        </p:nvSpPr>
        <p:spPr>
          <a:xfrm>
            <a:off x="672165" y="1729131"/>
            <a:ext cx="10515600" cy="106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SzPts val="2800"/>
            </a:pPr>
            <a:r>
              <a:rPr lang="en-US" altLang="zh-TW" sz="3200" dirty="0">
                <a:solidFill>
                  <a:srgbClr val="FFCC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Agent</a:t>
            </a:r>
            <a:endParaRPr lang="en-US" sz="3200" dirty="0">
              <a:solidFill>
                <a:srgbClr val="FFCC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100;p22">
            <a:extLst>
              <a:ext uri="{FF2B5EF4-FFF2-40B4-BE49-F238E27FC236}">
                <a16:creationId xmlns:a16="http://schemas.microsoft.com/office/drawing/2014/main" id="{4C18BFE0-82E8-4105-B6D5-8620FFC0C3E1}"/>
              </a:ext>
            </a:extLst>
          </p:cNvPr>
          <p:cNvSpPr txBox="1">
            <a:spLocks/>
          </p:cNvSpPr>
          <p:nvPr/>
        </p:nvSpPr>
        <p:spPr>
          <a:xfrm>
            <a:off x="672165" y="3159919"/>
            <a:ext cx="1998302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SzPts val="2800"/>
            </a:pPr>
            <a:r>
              <a:rPr lang="en-US" altLang="zh-TW" sz="3200" dirty="0">
                <a:solidFill>
                  <a:srgbClr val="00B05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Actions</a:t>
            </a:r>
            <a:endParaRPr lang="en-US" sz="3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101;p22">
            <a:extLst>
              <a:ext uri="{FF2B5EF4-FFF2-40B4-BE49-F238E27FC236}">
                <a16:creationId xmlns:a16="http://schemas.microsoft.com/office/drawing/2014/main" id="{887B16AA-E64D-43BB-B9D0-0FEBE06DE72D}"/>
              </a:ext>
            </a:extLst>
          </p:cNvPr>
          <p:cNvSpPr txBox="1"/>
          <p:nvPr/>
        </p:nvSpPr>
        <p:spPr>
          <a:xfrm>
            <a:off x="672165" y="2677675"/>
            <a:ext cx="5422753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The drone (blue circle)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01;p22">
            <a:extLst>
              <a:ext uri="{FF2B5EF4-FFF2-40B4-BE49-F238E27FC236}">
                <a16:creationId xmlns:a16="http://schemas.microsoft.com/office/drawing/2014/main" id="{00C242EB-D327-467B-9FC8-67B60F9ACCD1}"/>
              </a:ext>
            </a:extLst>
          </p:cNvPr>
          <p:cNvSpPr txBox="1"/>
          <p:nvPr/>
        </p:nvSpPr>
        <p:spPr>
          <a:xfrm>
            <a:off x="672165" y="4007088"/>
            <a:ext cx="5422753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right,left,up,down,water</a:t>
            </a:r>
          </a:p>
        </p:txBody>
      </p:sp>
      <p:sp>
        <p:nvSpPr>
          <p:cNvPr id="13" name="Google Shape;100;p22">
            <a:extLst>
              <a:ext uri="{FF2B5EF4-FFF2-40B4-BE49-F238E27FC236}">
                <a16:creationId xmlns:a16="http://schemas.microsoft.com/office/drawing/2014/main" id="{20FE73CE-1637-4C79-8573-D412502D633B}"/>
              </a:ext>
            </a:extLst>
          </p:cNvPr>
          <p:cNvSpPr txBox="1">
            <a:spLocks/>
          </p:cNvSpPr>
          <p:nvPr/>
        </p:nvSpPr>
        <p:spPr>
          <a:xfrm>
            <a:off x="672165" y="4504135"/>
            <a:ext cx="1998302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SzPts val="2800"/>
            </a:pPr>
            <a:r>
              <a:rPr lang="en-US" altLang="zh-TW" sz="32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State</a:t>
            </a:r>
            <a:endParaRPr lang="en-US" sz="3200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101;p22">
            <a:extLst>
              <a:ext uri="{FF2B5EF4-FFF2-40B4-BE49-F238E27FC236}">
                <a16:creationId xmlns:a16="http://schemas.microsoft.com/office/drawing/2014/main" id="{654FAB26-9ED1-4D90-ACBB-2E4EE446D4B8}"/>
              </a:ext>
            </a:extLst>
          </p:cNvPr>
          <p:cNvSpPr txBox="1"/>
          <p:nvPr/>
        </p:nvSpPr>
        <p:spPr>
          <a:xfrm>
            <a:off x="672164" y="5279214"/>
            <a:ext cx="5422753" cy="83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The state of agent * The state of ground 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moisture (* The state of tank capacity )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5230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592654" y="12000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Reward()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Google Shape;101;p22">
            <a:extLst>
              <a:ext uri="{FF2B5EF4-FFF2-40B4-BE49-F238E27FC236}">
                <a16:creationId xmlns:a16="http://schemas.microsoft.com/office/drawing/2014/main" id="{1B5D42D2-8EAF-4015-9606-94F530CF6740}"/>
              </a:ext>
            </a:extLst>
          </p:cNvPr>
          <p:cNvSpPr txBox="1"/>
          <p:nvPr/>
        </p:nvSpPr>
        <p:spPr>
          <a:xfrm>
            <a:off x="592654" y="1207028"/>
            <a:ext cx="9677062" cy="541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If  terminated , reward = 100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If  agent out of the farm, reward = -100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#watering (if agent not at pound and choses action water)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If no water in tank , reward = -100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water in tank and ground is not wet enough , reward = 50 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If water in tank and ground is  wet enough ,reward = -100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#refill the tank (i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f agent at pound)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water in tank 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small or equal than 2 , reward = 10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Else if agent refill the tank ,reward = -20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#other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According above cases, the  total reward is: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Reward=reward + (-1+ the sum of ground 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moisture/ the size of farm 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2238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274602" y="836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Google Shape;101;p22">
            <a:extLst>
              <a:ext uri="{FF2B5EF4-FFF2-40B4-BE49-F238E27FC236}">
                <a16:creationId xmlns:a16="http://schemas.microsoft.com/office/drawing/2014/main" id="{573C821A-0F66-4EFD-A8B2-C8E7957EB34A}"/>
              </a:ext>
            </a:extLst>
          </p:cNvPr>
          <p:cNvSpPr txBox="1"/>
          <p:nvPr/>
        </p:nvSpPr>
        <p:spPr>
          <a:xfrm>
            <a:off x="342781" y="1707112"/>
            <a:ext cx="10684946" cy="3987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:The larger states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let to a memory error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can not be fixed.</a:t>
            </a: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</a:t>
            </a:r>
            <a:r>
              <a:rPr lang="en-US" sz="24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size of farm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than 4*4   or   the </a:t>
            </a:r>
            <a:r>
              <a:rPr lang="en-US" altLang="zh-TW" sz="24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of ground moisture more than 2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)</a:t>
            </a:r>
          </a:p>
          <a:p>
            <a:pPr lvl="0">
              <a:lnSpc>
                <a:spcPct val="90000"/>
              </a:lnSpc>
              <a:buSzPts val="2800"/>
            </a:pP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Version 1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:  Observation space does not include 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tank capacity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 (can </a:t>
            </a:r>
            <a:r>
              <a:rPr lang="en-US" sz="24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</a:t>
            </a: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 reach the goal)</a:t>
            </a:r>
            <a:endParaRPr lang="en-US"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Version 2:</a:t>
            </a: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  Observation space include tank capacity  (can reach the goal)</a:t>
            </a:r>
          </a:p>
          <a:p>
            <a:pPr lvl="0">
              <a:lnSpc>
                <a:spcPct val="90000"/>
              </a:lnSpc>
              <a:buSzPts val="2800"/>
            </a:pPr>
            <a:endParaRPr lang="en-US" altLang="zh-TW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altLang="zh-TW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90000"/>
              </a:lnSpc>
              <a:buSzPts val="2800"/>
            </a:pPr>
            <a:r>
              <a:rPr lang="en-US" altLang="zh-TW" sz="24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TW" sz="24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Solution:</a:t>
            </a:r>
            <a:r>
              <a:rPr lang="zh-TW" altLang="en-US" sz="24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TW" sz="24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version 2 , limit farm's size to 4*4  and soil max moisture to state to 2.</a:t>
            </a:r>
            <a:endParaRPr lang="en-US" sz="2400" b="0" i="0" u="none" strike="noStrike" cap="none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FF916DE-4F85-46CF-9801-15FD1F523A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781" y="2618118"/>
            <a:ext cx="11849219" cy="36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74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460132" y="218395"/>
            <a:ext cx="10515600" cy="105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>
              <a:buSzPts val="28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圖片 4">
            <a:extLst>
              <a:ext uri="{FF2B5EF4-FFF2-40B4-BE49-F238E27FC236}">
                <a16:creationId xmlns:a16="http://schemas.microsoft.com/office/drawing/2014/main" id="{7CDADD11-EDE2-4F96-8BB3-924DA803C3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1880" y="936769"/>
            <a:ext cx="7812537" cy="570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6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title"/>
          </p:nvPr>
        </p:nvSpPr>
        <p:spPr>
          <a:xfrm>
            <a:off x="274602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2"/>
          <p:cNvSpPr txBox="1"/>
          <p:nvPr/>
        </p:nvSpPr>
        <p:spPr>
          <a:xfrm>
            <a:off x="1959905" y="481186"/>
            <a:ext cx="10229598" cy="53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(States=4*4*10*2^15=5242880   Episode=100000   Max steps=200)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14:cNvPr>
              <p14:cNvContentPartPr/>
              <p14:nvPr/>
            </p14:nvContentPartPr>
            <p14:xfrm>
              <a:off x="3946651" y="746420"/>
              <a:ext cx="360" cy="360"/>
            </p14:xfrm>
          </p:contentPart>
        </mc:Choice>
        <mc:Fallback xmlns="">
          <p:pic>
            <p:nvPicPr>
              <p:cNvPr id="6" name="筆跡 5">
                <a:extLst>
                  <a:ext uri="{FF2B5EF4-FFF2-40B4-BE49-F238E27FC236}">
                    <a16:creationId xmlns:a16="http://schemas.microsoft.com/office/drawing/2014/main" id="{41ACC65C-F801-42C2-8C11-06383292C3B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38011" y="73742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RLdemo">
            <a:hlinkClick r:id="" action="ppaction://media"/>
            <a:extLst>
              <a:ext uri="{FF2B5EF4-FFF2-40B4-BE49-F238E27FC236}">
                <a16:creationId xmlns:a16="http://schemas.microsoft.com/office/drawing/2014/main" id="{8572F12E-5580-4868-A783-C79818F5C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70341" y="1104591"/>
            <a:ext cx="9819861" cy="552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69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230FA8-99D9-00E1-7437-45147D942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14869"/>
            <a:ext cx="9144000" cy="2387600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for your listening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731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463</Words>
  <Application>Microsoft Office PowerPoint</Application>
  <PresentationFormat>寬螢幕</PresentationFormat>
  <Paragraphs>56</Paragraphs>
  <Slides>8</Slides>
  <Notes>7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佈景主題</vt:lpstr>
      <vt:lpstr>Reinforcement Learning  Final Project Farmer's helper</vt:lpstr>
      <vt:lpstr>Goal</vt:lpstr>
      <vt:lpstr>Environment</vt:lpstr>
      <vt:lpstr>Reward()</vt:lpstr>
      <vt:lpstr>Problem</vt:lpstr>
      <vt:lpstr>Performance</vt:lpstr>
      <vt:lpstr>Demo</vt:lpstr>
      <vt:lpstr>Thank for your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Farmer's helper</dc:title>
  <dc:creator>葉芳嘉</dc:creator>
  <cp:lastModifiedBy>葉芳嘉</cp:lastModifiedBy>
  <cp:revision>24</cp:revision>
  <dcterms:created xsi:type="dcterms:W3CDTF">2022-01-22T17:24:46Z</dcterms:created>
  <dcterms:modified xsi:type="dcterms:W3CDTF">2022-12-28T15:20:28Z</dcterms:modified>
</cp:coreProperties>
</file>